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270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FDC-1BEF-4420-BBA8-495E3E49717D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0F77-DA71-4130-AE7C-53AF7303C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977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FDC-1BEF-4420-BBA8-495E3E49717D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0F77-DA71-4130-AE7C-53AF7303C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08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FDC-1BEF-4420-BBA8-495E3E49717D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0F77-DA71-4130-AE7C-53AF7303C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161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FDC-1BEF-4420-BBA8-495E3E49717D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0F77-DA71-4130-AE7C-53AF7303C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92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FDC-1BEF-4420-BBA8-495E3E49717D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0F77-DA71-4130-AE7C-53AF7303C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038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FDC-1BEF-4420-BBA8-495E3E49717D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0F77-DA71-4130-AE7C-53AF7303C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92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FDC-1BEF-4420-BBA8-495E3E49717D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0F77-DA71-4130-AE7C-53AF7303C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15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FDC-1BEF-4420-BBA8-495E3E49717D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0F77-DA71-4130-AE7C-53AF7303C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66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FDC-1BEF-4420-BBA8-495E3E49717D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0F77-DA71-4130-AE7C-53AF7303C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780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FDC-1BEF-4420-BBA8-495E3E49717D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0F77-DA71-4130-AE7C-53AF7303C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36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32FDC-1BEF-4420-BBA8-495E3E49717D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20F77-DA71-4130-AE7C-53AF7303C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08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32FDC-1BEF-4420-BBA8-495E3E49717D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20F77-DA71-4130-AE7C-53AF7303C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606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8C7C60-6C79-89CA-D509-0D172AB859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419290"/>
              </p:ext>
            </p:extLst>
          </p:nvPr>
        </p:nvGraphicFramePr>
        <p:xfrm>
          <a:off x="3257550" y="657225"/>
          <a:ext cx="3414712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7356">
                  <a:extLst>
                    <a:ext uri="{9D8B030D-6E8A-4147-A177-3AD203B41FA5}">
                      <a16:colId xmlns:a16="http://schemas.microsoft.com/office/drawing/2014/main" val="3910288429"/>
                    </a:ext>
                  </a:extLst>
                </a:gridCol>
                <a:gridCol w="1707356">
                  <a:extLst>
                    <a:ext uri="{9D8B030D-6E8A-4147-A177-3AD203B41FA5}">
                      <a16:colId xmlns:a16="http://schemas.microsoft.com/office/drawing/2014/main" val="1869111232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Invoice  Number: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039144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Purchase Order: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2877031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Issued: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12027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Due: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98154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E8A8B1-CCA6-595C-01E2-4CF579766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626641"/>
              </p:ext>
            </p:extLst>
          </p:nvPr>
        </p:nvGraphicFramePr>
        <p:xfrm>
          <a:off x="542924" y="2292303"/>
          <a:ext cx="570071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0357">
                  <a:extLst>
                    <a:ext uri="{9D8B030D-6E8A-4147-A177-3AD203B41FA5}">
                      <a16:colId xmlns:a16="http://schemas.microsoft.com/office/drawing/2014/main" val="2414417131"/>
                    </a:ext>
                  </a:extLst>
                </a:gridCol>
                <a:gridCol w="2850357">
                  <a:extLst>
                    <a:ext uri="{9D8B030D-6E8A-4147-A177-3AD203B41FA5}">
                      <a16:colId xmlns:a16="http://schemas.microsoft.com/office/drawing/2014/main" val="21676456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 Gothic" panose="020B0502020202020204" pitchFamily="34" charset="0"/>
                        </a:rPr>
                        <a:t>From: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entury Gothic" panose="020B0502020202020204" pitchFamily="34" charset="0"/>
                        </a:rPr>
                        <a:t>To: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461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992451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A67EEC4-FD28-9E00-910E-FCAF82A01F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727671"/>
              </p:ext>
            </p:extLst>
          </p:nvPr>
        </p:nvGraphicFramePr>
        <p:xfrm>
          <a:off x="542924" y="4628515"/>
          <a:ext cx="5815015" cy="422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3003">
                  <a:extLst>
                    <a:ext uri="{9D8B030D-6E8A-4147-A177-3AD203B41FA5}">
                      <a16:colId xmlns:a16="http://schemas.microsoft.com/office/drawing/2014/main" val="2195447211"/>
                    </a:ext>
                  </a:extLst>
                </a:gridCol>
                <a:gridCol w="1163003">
                  <a:extLst>
                    <a:ext uri="{9D8B030D-6E8A-4147-A177-3AD203B41FA5}">
                      <a16:colId xmlns:a16="http://schemas.microsoft.com/office/drawing/2014/main" val="994211791"/>
                    </a:ext>
                  </a:extLst>
                </a:gridCol>
                <a:gridCol w="1163003">
                  <a:extLst>
                    <a:ext uri="{9D8B030D-6E8A-4147-A177-3AD203B41FA5}">
                      <a16:colId xmlns:a16="http://schemas.microsoft.com/office/drawing/2014/main" val="595093803"/>
                    </a:ext>
                  </a:extLst>
                </a:gridCol>
                <a:gridCol w="1163003">
                  <a:extLst>
                    <a:ext uri="{9D8B030D-6E8A-4147-A177-3AD203B41FA5}">
                      <a16:colId xmlns:a16="http://schemas.microsoft.com/office/drawing/2014/main" val="1972062658"/>
                    </a:ext>
                  </a:extLst>
                </a:gridCol>
                <a:gridCol w="1163003">
                  <a:extLst>
                    <a:ext uri="{9D8B030D-6E8A-4147-A177-3AD203B41FA5}">
                      <a16:colId xmlns:a16="http://schemas.microsoft.com/office/drawing/2014/main" val="3265674966"/>
                    </a:ext>
                  </a:extLst>
                </a:gridCol>
              </a:tblGrid>
              <a:tr h="800735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Item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Qty/Hrs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Rate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Amount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543626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0297551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3485467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5437921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Total due: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5201957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360433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4DA5E96-56DF-215C-DAD0-AF64C809FD7B}"/>
              </a:ext>
            </a:extLst>
          </p:cNvPr>
          <p:cNvSpPr txBox="1"/>
          <p:nvPr/>
        </p:nvSpPr>
        <p:spPr>
          <a:xfrm>
            <a:off x="542924" y="7629525"/>
            <a:ext cx="3357564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i="1" dirty="0">
                <a:latin typeface="Century Gothic" panose="020B0502020202020204" pitchFamily="34" charset="0"/>
              </a:rPr>
              <a:t>Thank you for your business</a:t>
            </a:r>
            <a:r>
              <a:rPr lang="en-GB" dirty="0">
                <a:latin typeface="Century Gothic" panose="020B0502020202020204" pitchFamily="34" charset="0"/>
              </a:rPr>
              <a:t>.</a:t>
            </a:r>
          </a:p>
          <a:p>
            <a:endParaRPr lang="en-GB" dirty="0">
              <a:latin typeface="Century Gothic" panose="020B0502020202020204" pitchFamily="34" charset="0"/>
            </a:endParaRPr>
          </a:p>
          <a:p>
            <a:r>
              <a:rPr lang="en-GB" sz="1400" b="1" u="sng" dirty="0">
                <a:latin typeface="Century Gothic" panose="020B0502020202020204" pitchFamily="34" charset="0"/>
              </a:rPr>
              <a:t>Payment methods</a:t>
            </a:r>
            <a:r>
              <a:rPr lang="en-GB" sz="1400" dirty="0">
                <a:latin typeface="Century Gothic" panose="020B0502020202020204" pitchFamily="34" charset="0"/>
              </a:rPr>
              <a:t>:</a:t>
            </a:r>
          </a:p>
          <a:p>
            <a:endParaRPr lang="en-GB" sz="1400" dirty="0">
              <a:latin typeface="Century Gothic" panose="020B0502020202020204" pitchFamily="34" charset="0"/>
            </a:endParaRPr>
          </a:p>
          <a:p>
            <a:r>
              <a:rPr lang="en-GB" sz="1400" b="1" dirty="0">
                <a:latin typeface="Century Gothic" panose="020B0502020202020204" pitchFamily="34" charset="0"/>
              </a:rPr>
              <a:t>Bank transfer: </a:t>
            </a:r>
            <a:endParaRPr lang="en-GB" sz="1400" dirty="0">
              <a:latin typeface="Century Gothic" panose="020B0502020202020204" pitchFamily="34" charset="0"/>
            </a:endParaRPr>
          </a:p>
          <a:p>
            <a:endParaRPr lang="en-GB" sz="1400" dirty="0">
              <a:latin typeface="Century Gothic" panose="020B0502020202020204" pitchFamily="34" charset="0"/>
            </a:endParaRPr>
          </a:p>
          <a:p>
            <a:r>
              <a:rPr lang="en-GB" sz="1400" b="1" dirty="0">
                <a:latin typeface="Century Gothic" panose="020B0502020202020204" pitchFamily="34" charset="0"/>
              </a:rPr>
              <a:t>PayPal: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1F240AF-B49C-BCDC-D93A-79D52E780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774" y="238808"/>
            <a:ext cx="1704975" cy="172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240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59</TotalTime>
  <Words>39</Words>
  <Application>Microsoft Office PowerPoint</Application>
  <PresentationFormat>A4 Paper (210x297 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amandaellison66@btinternet.com</dc:creator>
  <cp:lastModifiedBy>Amanda Ellison</cp:lastModifiedBy>
  <cp:revision>4</cp:revision>
  <dcterms:created xsi:type="dcterms:W3CDTF">2024-11-07T18:15:08Z</dcterms:created>
  <dcterms:modified xsi:type="dcterms:W3CDTF">2024-12-06T11:20:24Z</dcterms:modified>
</cp:coreProperties>
</file>